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1">
          <p15:clr>
            <a:srgbClr val="A4A3A4"/>
          </p15:clr>
        </p15:guide>
        <p15:guide id="2" pos="10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1"/>
        <p:guide pos="10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58" y="2143204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595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2" y="278611"/>
            <a:ext cx="5855811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39" y="1590119"/>
            <a:ext cx="87810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3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3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7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85" y="5129698"/>
            <a:ext cx="6207804" cy="1603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5FC323-9107-9A4E-B6BB-2DF4B5953055}"/>
              </a:ext>
            </a:extLst>
          </p:cNvPr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B175D4-8D59-E04E-A92F-9C9570005E7E}"/>
              </a:ext>
            </a:extLst>
          </p:cNvPr>
          <p:cNvSpPr txBox="1"/>
          <p:nvPr/>
        </p:nvSpPr>
        <p:spPr>
          <a:xfrm>
            <a:off x="835197" y="2618584"/>
            <a:ext cx="8086381" cy="193896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11</cp:revision>
  <dcterms:created xsi:type="dcterms:W3CDTF">2018-07-06T16:32:06Z</dcterms:created>
  <dcterms:modified xsi:type="dcterms:W3CDTF">2021-04-06T10:44:17Z</dcterms:modified>
</cp:coreProperties>
</file>